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7"/>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03A17"/>
    <a:srgbClr val="1A202C"/>
    <a:srgbClr val="006ABB"/>
    <a:srgbClr val="0076CF"/>
    <a:srgbClr val="0078D4"/>
    <a:srgbClr val="1B1B1B"/>
    <a:srgbClr val="272727"/>
    <a:srgbClr val="FEC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varScale="1">
        <p:scale>
          <a:sx n="164" d="100"/>
          <a:sy n="164" d="100"/>
        </p:scale>
        <p:origin x="120"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10/4/2021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svg"/><Relationship Id="rId2" Type="http://schemas.openxmlformats.org/officeDocument/2006/relationships/notesSlide" Target="../notesSlides/notesSlide21.xml"/><Relationship Id="rId16" Type="http://schemas.openxmlformats.org/officeDocument/2006/relationships/image" Target="../media/image142.svg"/><Relationship Id="rId20" Type="http://schemas.openxmlformats.org/officeDocument/2006/relationships/image" Target="../media/image146.sv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40.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B89D2D2-11D5-4D25-A100-095D5BC2B009}"/>
              </a:ext>
            </a:extLst>
          </p:cNvPr>
          <p:cNvGrpSpPr/>
          <p:nvPr/>
        </p:nvGrpSpPr>
        <p:grpSpPr>
          <a:xfrm>
            <a:off x="259079" y="464821"/>
            <a:ext cx="11163301" cy="4061460"/>
            <a:chOff x="259079" y="464821"/>
            <a:chExt cx="11163301" cy="4061460"/>
          </a:xfrm>
        </p:grpSpPr>
        <p:grpSp>
          <p:nvGrpSpPr>
            <p:cNvPr id="8" name="Group 7">
              <a:extLst>
                <a:ext uri="{FF2B5EF4-FFF2-40B4-BE49-F238E27FC236}">
                  <a16:creationId xmlns:a16="http://schemas.microsoft.com/office/drawing/2014/main" id="{7B076053-51DF-4FF7-AC58-4D19D48DBD95}"/>
                </a:ext>
              </a:extLst>
            </p:cNvPr>
            <p:cNvGrpSpPr/>
            <p:nvPr/>
          </p:nvGrpSpPr>
          <p:grpSpPr>
            <a:xfrm>
              <a:off x="259079" y="464821"/>
              <a:ext cx="11163301" cy="4061460"/>
              <a:chOff x="259079" y="464821"/>
              <a:chExt cx="11163301" cy="406146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59079" y="464821"/>
                <a:ext cx="11163301" cy="406146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2744</TotalTime>
  <Words>1419</Words>
  <Application>Microsoft Office PowerPoint</Application>
  <PresentationFormat>Custom</PresentationFormat>
  <Paragraphs>396</Paragraphs>
  <Slides>33</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33</vt:i4>
      </vt:variant>
    </vt:vector>
  </HeadingPairs>
  <TitlesOfParts>
    <vt:vector size="49"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177</cp:revision>
  <dcterms:created xsi:type="dcterms:W3CDTF">2020-08-03T14:18:30Z</dcterms:created>
  <dcterms:modified xsi:type="dcterms:W3CDTF">2021-10-04T12:52:41Z</dcterms:modified>
</cp:coreProperties>
</file>